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80"/>
            </a:gs>
            <a:gs pos="100000">
              <a:srgbClr val="0000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18288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0">
                <a:solidFill>
                  <a:srgbClr val="FFFFFF"/>
                </a:solidFill>
              </a:defRPr>
            </a:pPr>
            <a:r>
              <a:t>Q. What is that one quality your friend has that you would like to have?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