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400800" cy="4572000"/>
          </a:xfrm>
          <a:prstGeom prst="rect">
            <a:avLst/>
          </a:prstGeom>
        </p:spPr>
      </p:pic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858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FFFFFF"/>
                </a:solidFill>
              </a:defRPr>
            </a:pPr>
            <a:r>
              <a:t>Credit: Steve Parizi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0000"/>
                </a:solidFill>
              </a:defRPr>
            </a:pPr>
            <a:r>
              <a:t>Marketing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22860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0000"/>
                </a:solidFill>
              </a:defRPr>
            </a:pPr>
            <a:r>
              <a:t>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