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6400800" cy="4572000"/>
          </a:xfrm>
          <a:prstGeom prst="rect">
            <a:avLst/>
          </a:prstGeom>
        </p:spPr>
      </p:pic>
      <p:pic>
        <p:nvPicPr>
          <p:cNvPr id="4" name="Picture 3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1828800"/>
            <a:ext cx="64008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8580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>
                <a:solidFill>
                  <a:srgbClr val="000000"/>
                </a:solidFill>
              </a:defRPr>
            </a:pPr>
            <a:r>
              <a:t>Credit: Steve Parizi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2860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FF0000"/>
                </a:solidFill>
              </a:defRPr>
            </a:pPr>
            <a:r>
              <a:t>Marketing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22860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FF0000"/>
                </a:solidFill>
              </a:defRPr>
            </a:pPr>
            <a:r>
              <a:t>Sales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