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000000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743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FF"/>
                </a:solidFill>
              </a:defRPr>
            </a:pPr>
            <a:r>
              <a:t>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2743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FF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