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6393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914400" y="914400"/>
            <a:ext cx="1828800" cy="914400"/>
          </a:xfrm>
          <a:prstGeom prst="rect">
            <a:avLst/>
          </a:prstGeom>
          <a:solidFill>
            <a:srgbClr val="FF8C00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914400"/>
            <a:ext cx="1828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b="1" sz="2400">
                <a:solidFill>
                  <a:srgbClr val="000000"/>
                </a:solidFill>
              </a:defRPr>
            </a:pPr>
            <a:r>
              <a:t>Direct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2057400"/>
            <a:ext cx="1828800" cy="914400"/>
          </a:xfrm>
          <a:prstGeom prst="rect">
            <a:avLst/>
          </a:prstGeom>
          <a:solidFill>
            <a:srgbClr val="FF8C00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914400" y="2057400"/>
            <a:ext cx="1828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b="1" sz="2400">
                <a:solidFill>
                  <a:srgbClr val="000000"/>
                </a:solidFill>
              </a:defRPr>
            </a:pPr>
            <a:r>
              <a:t>Retail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3200400"/>
            <a:ext cx="1828800" cy="914400"/>
          </a:xfrm>
          <a:prstGeom prst="rect">
            <a:avLst/>
          </a:prstGeom>
          <a:solidFill>
            <a:srgbClr val="FF8C00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914400" y="3200400"/>
            <a:ext cx="1828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b="1" sz="2400">
                <a:solidFill>
                  <a:srgbClr val="000000"/>
                </a:solidFill>
              </a:defRPr>
            </a:pPr>
            <a:r>
              <a:t>Wholesale</a:t>
            </a:r>
          </a:p>
        </p:txBody>
      </p:sp>
      <p:sp>
        <p:nvSpPr>
          <p:cNvPr id="9" name="Rectangle 8"/>
          <p:cNvSpPr/>
          <p:nvPr/>
        </p:nvSpPr>
        <p:spPr>
          <a:xfrm>
            <a:off x="3200400" y="1485900"/>
            <a:ext cx="1828800" cy="914400"/>
          </a:xfrm>
          <a:prstGeom prst="rect">
            <a:avLst/>
          </a:prstGeom>
          <a:solidFill>
            <a:srgbClr val="FF8C00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200400" y="1485900"/>
            <a:ext cx="1828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b="1" sz="2400">
                <a:solidFill>
                  <a:srgbClr val="000000"/>
                </a:solidFill>
              </a:defRPr>
            </a:pPr>
            <a:r>
              <a:t>Producer or manufacturer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86400" y="3200400"/>
            <a:ext cx="1828800" cy="914400"/>
          </a:xfrm>
          <a:prstGeom prst="rect">
            <a:avLst/>
          </a:prstGeom>
          <a:solidFill>
            <a:srgbClr val="FF8C00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5486400" y="3200400"/>
            <a:ext cx="1828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b="1" sz="2400">
                <a:solidFill>
                  <a:srgbClr val="000000"/>
                </a:solidFill>
              </a:defRPr>
            </a:pPr>
            <a:r>
              <a:t>Wholesaler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772400" y="2057400"/>
            <a:ext cx="1828800" cy="914400"/>
          </a:xfrm>
          <a:prstGeom prst="rect">
            <a:avLst/>
          </a:prstGeom>
          <a:solidFill>
            <a:srgbClr val="FF8C00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7772400" y="2057400"/>
            <a:ext cx="1828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b="1" sz="2400">
                <a:solidFill>
                  <a:srgbClr val="000000"/>
                </a:solidFill>
              </a:defRPr>
            </a:pPr>
            <a:r>
              <a:t>Retailer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058400" y="2057400"/>
            <a:ext cx="1828800" cy="914400"/>
          </a:xfrm>
          <a:prstGeom prst="rect">
            <a:avLst/>
          </a:prstGeom>
          <a:solidFill>
            <a:srgbClr val="FF8C00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10058400" y="2057400"/>
            <a:ext cx="1828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b="1" sz="2400">
                <a:solidFill>
                  <a:srgbClr val="000000"/>
                </a:solidFill>
              </a:defRPr>
            </a:pPr>
            <a:r>
              <a:t>Consumer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57600" y="68580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b="1" sz="4000">
                <a:solidFill>
                  <a:srgbClr val="000000"/>
                </a:solidFill>
              </a:defRPr>
            </a:pPr>
            <a:r>
              <a:t>Sales and Distribution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229600" y="7315200"/>
            <a:ext cx="64008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r">
              <a:defRPr b="0" sz="1000">
                <a:solidFill>
                  <a:srgbClr val="FFFFFF"/>
                </a:solidFill>
              </a:defRPr>
            </a:pPr>
            <a:r>
              <a:t>This Photo by Unknown author is licensed under CC BY-SA-NC.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