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Direct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057400"/>
            <a:ext cx="27432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057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Retail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200400"/>
            <a:ext cx="27432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14400" y="3200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Wholesale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800" y="2057400"/>
            <a:ext cx="27432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114800" y="2057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Producer or manufacturer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3200400"/>
            <a:ext cx="27432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858000" y="3200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Wholesaler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0" y="2057400"/>
            <a:ext cx="27432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144000" y="2057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Retailer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972800" y="2057400"/>
            <a:ext cx="2743200" cy="914400"/>
          </a:xfrm>
          <a:prstGeom prst="rect">
            <a:avLst/>
          </a:prstGeom>
          <a:solidFill>
            <a:srgbClr val="FF8C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972800" y="2057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Consumer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0" y="68580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000">
                <a:solidFill>
                  <a:srgbClr val="000000"/>
                </a:solidFill>
              </a:defRPr>
            </a:pPr>
            <a:r>
              <a:t>Sales and Distribution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9600" y="73152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r">
              <a:defRPr b="0" sz="1000">
                <a:solidFill>
                  <a:srgbClr val="FFFFFF"/>
                </a:solidFill>
              </a:defRPr>
            </a:pPr>
            <a:r>
              <a:t>This Photo by Unknown author is licensed under CC BY-SA-NC.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