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2057400"/>
            <a:ext cx="36576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114800" y="205740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0" y="3200400"/>
            <a:ext cx="2743200" cy="914400"/>
          </a:xfrm>
          <a:prstGeom prst="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91440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6858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0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FFFFFF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