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5486400" cy="1371600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Define the term Market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657600"/>
            <a:ext cx="5486400" cy="1371600"/>
          </a:xfrm>
          <a:prstGeom prst="round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 b="1">
                <a:solidFill>
                  <a:srgbClr val="FFFFFF"/>
                </a:solidFill>
              </a:defRPr>
            </a:pPr>
            <a:r>
              <a:t>Explain how products reach to market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