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gradFill rotWithShape="1">
            <a:gsLst>
              <a:gs pos="0">
                <a:srgbClr val="FFA500"/>
              </a:gs>
              <a:gs pos="100000">
                <a:srgbClr val="FFFF0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