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Now: I, CAN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828800"/>
            <a:ext cx="5486400" cy="1371600"/>
          </a:xfrm>
          <a:prstGeom prst="roundRect">
            <a:avLst/>
          </a:prstGeom>
          <a:gradFill rotWithShape="1">
            <a:gsLst>
              <a:gs pos="0">
                <a:srgbClr val="FFA500"/>
              </a:gs>
              <a:gs pos="100000">
                <a:srgbClr val="FFA500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Define the term Market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4400" y="3657600"/>
            <a:ext cx="5486400" cy="1371600"/>
          </a:xfrm>
          <a:prstGeom prst="roundRect">
            <a:avLst/>
          </a:prstGeom>
          <a:solidFill>
            <a:srgbClr val="323232"/>
          </a:solidFill>
          <a:ln>
            <a:solidFill>
              <a:srgbClr val="3232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sz="2000" b="1">
                <a:solidFill>
                  <a:srgbClr val="FFFFFF"/>
                </a:solidFill>
              </a:defRPr>
            </a:pPr>
            <a:r>
              <a:t>Explain how products reach to market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