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486400" cy="1371600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FFFF00"/>
                </a:solidFill>
              </a:defRPr>
            </a:pPr>
            <a:r>
              <a:t>Define the term Market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5486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Explain how products reach to market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