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3657600" y="2743200"/>
            <a:ext cx="7315200" cy="274320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Which type of market is beneficial for the customers? Why?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