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4400">
                <a:solidFill>
                  <a:srgbClr val="FFFFFF"/>
                </a:solidFill>
              </a:defRPr>
            </a:pPr>
            <a:r>
              <a:t>Now: I, CAN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1371600"/>
          </a:xfrm>
          <a:prstGeom prst="rect">
            <a:avLst/>
          </a:prstGeom>
          <a:solidFill>
            <a:srgbClr val="FFA500"/>
          </a:solidFill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Differentiate between different types of market.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12801600" cy="13716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Explain why society need different types of market.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41148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3000">
                <a:solidFill>
                  <a:srgbClr val="FFA500"/>
                </a:solidFill>
              </a:defRPr>
            </a:pPr>
            <a:r>
              <a:t>This is the overlay text in orange.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5029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3000">
                <a:solidFill>
                  <a:srgbClr val="FFFF00"/>
                </a:solidFill>
              </a:defRPr>
            </a:pPr>
            <a:r>
              <a:t>This is the overlay text in yellow.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