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4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1371600"/>
          </a:xfrm>
          <a:prstGeom prst="rect">
            <a:avLst/>
          </a:prstGeom>
          <a:solidFill>
            <a:srgbClr val="FFA500"/>
          </a:solidFill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Differentiate between different types of market.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128016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FFFF66"/>
                </a:solidFill>
              </a:defRPr>
            </a:pPr>
            <a:r>
              <a:t>Explain why society need different types of market.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4114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000">
                <a:solidFill>
                  <a:srgbClr val="FFA500"/>
                </a:solidFill>
              </a:defRPr>
            </a:pPr>
            <a:r>
              <a:t>This is the overlay text in orange.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029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000">
                <a:solidFill>
                  <a:srgbClr val="FFFF66"/>
                </a:solidFill>
              </a:defRPr>
            </a:pPr>
            <a:r>
              <a:t>This is the overlay text in yellow.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