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FFFF66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7F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114800"/>
            <a:ext cx="13716000" cy="914400"/>
          </a:xfrm>
          <a:prstGeom prst="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00"/>
                </a:solidFill>
              </a:defRPr>
            </a:pPr>
            <a:r>
              <a:t>This is the overlay text in yellow.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