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7F00"/>
                </a:solidFill>
              </a:defRPr>
            </a:pPr>
            <a:r>
              <a:t>This is the overlay text in orange.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029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FF00"/>
                </a:solidFill>
              </a:defRPr>
            </a:pPr>
            <a:r>
              <a:t>This is the overlay text in yellow.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