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7315200" cy="8229600"/>
          </a:xfrm>
          <a:prstGeom prst="rect">
            <a:avLst/>
          </a:prstGeom>
          <a:solidFill>
            <a:srgbClr val="0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914400"/>
            <a:ext cx="6400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7200">
                <a:solidFill>
                  <a:srgbClr val="FFFFFF"/>
                </a:solidFill>
              </a:defRPr>
            </a:pPr>
            <a:r>
              <a:t>ELO's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2743200"/>
            <a:ext cx="64008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>
                <a:solidFill>
                  <a:srgbClr val="FFFFFF"/>
                </a:solidFill>
              </a:defRPr>
            </a:pPr>
            <a:r>
              <a:t>Market and Opportunity</a:t>
            </a:r>
          </a:p>
          <a:p>
            <a:pPr>
              <a:defRPr sz="3200">
                <a:solidFill>
                  <a:srgbClr val="FFFFFF"/>
                </a:solidFill>
              </a:defRPr>
            </a:pPr>
            <a:r>
              <a:t>Market and Equality</a:t>
            </a:r>
          </a:p>
        </p:txBody>
      </p:sp>
      <p:pic>
        <p:nvPicPr>
          <p:cNvPr id="6" name="Picture 5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0"/>
            <a:ext cx="7315200" cy="8229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