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0000">
                <a:solidFill>
                  <a:srgbClr val="FFFFFF"/>
                </a:solidFill>
              </a:defRPr>
            </a:pPr>
            <a:r>
              <a:t>ELO's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>
                <a:solidFill>
                  <a:srgbClr val="FFFFFF"/>
                </a:solidFill>
              </a:defRPr>
            </a:pPr>
            <a:r>
              <a:t>Market and Opportunity</a:t>
            </a: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Market and Equality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