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400" b="1">
                <a:solidFill>
                  <a:srgbClr val="FFFF00"/>
                </a:solidFill>
              </a:defRPr>
            </a:pPr>
            <a:r>
              <a:t>As an individual, how can we ensure equality in society?</a:t>
            </a:r>
          </a:p>
        </p:txBody>
      </p:sp>
      <p:pic>
        <p:nvPicPr>
          <p:cNvPr id="4" name="Picture 3" descr="image_1_enhanc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828800"/>
            <a:ext cx="4572000" cy="2565149"/>
          </a:xfrm>
          <a:prstGeom prst="rect">
            <a:avLst/>
          </a:prstGeom>
        </p:spPr>
      </p:pic>
      <p:pic>
        <p:nvPicPr>
          <p:cNvPr id="5" name="Picture 4" descr="image_0_enhance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5029200"/>
            <a:ext cx="4572000" cy="304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0" y="7772400"/>
            <a:ext cx="5029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/>
            </a:pPr>
            <a:r>
              <a:t>This Photo by Unknown author is licensed under CC BY-NC.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