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08080"/>
            </a:gs>
            <a:gs pos="100000">
              <a:srgbClr val="00640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2743200" y="914400"/>
            <a:ext cx="91440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</a:p>
          <a:p>
            <a:pPr>
              <a:defRPr sz="5400" b="1">
                <a:solidFill>
                  <a:srgbClr val="FFFFFF"/>
                </a:solidFill>
              </a:defRPr>
            </a:pPr>
            <a:r>
              <a:t>Let's Recall: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3200400"/>
            <a:ext cx="109728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</a:p>
          <a:p>
            <a:pPr>
              <a:defRPr sz="3200" b="1">
                <a:solidFill>
                  <a:srgbClr val="FFFFFF"/>
                </a:solidFill>
              </a:defRPr>
            </a:pPr>
            <a:r>
              <a:t>Differentiate between Wholesaler and Retailers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12801600" y="457200"/>
            <a:ext cx="914400" cy="4572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