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FFFF"/>
            </a:gs>
            <a:gs pos="100000">
              <a:srgbClr val="00808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Types of Fixed Retailers</a:t>
            </a:r>
          </a:p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8621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General Stores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2286000"/>
            <a:ext cx="48768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936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Department Store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72" y="2286000"/>
            <a:ext cx="488271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9872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Chain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