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ADD8E6"/>
            </a:gs>
            <a:gs pos="100000">
              <a:srgbClr val="0033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Think Line: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3716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>
                <a:solidFill>
                  <a:srgbClr val="ADD8E6"/>
                </a:solidFill>
              </a:defRPr>
            </a:pPr>
            <a:r>
              <a:t>DO YOU THINK MARKET CREATE OPPORTUNITY. HOW?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58800" y="182880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