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ADD8E6"/>
            </a:gs>
            <a:gs pos="100000">
              <a:srgbClr val="00008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7432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Think Line: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ADD8E6"/>
                </a:solidFill>
              </a:defRPr>
            </a:pPr>
            <a:r>
              <a:t>DO YOU THINK MARKET CREATE OPPORTUNITY. HOW?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58800" y="182880"/>
            <a:ext cx="9144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