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DFFFF"/>
            </a:gs>
            <a:gs pos="100000">
              <a:srgbClr val="008B8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FFFF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