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FFFFF"/>
                </a:solidFill>
              </a:rPr>
              <a:t>Do you think everybody in market get same share of profit? Why?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86000"/>
            <a:ext cx="3657600" cy="36576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