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 rotWithShape="1">
            <a:gsLst>
              <a:gs pos="0">
                <a:srgbClr val="008080"/>
              </a:gs>
              <a:gs pos="100000">
                <a:srgbClr val="00FFFF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FFFFF"/>
                </a:solidFill>
              </a:rPr>
              <a:t>Do you think everybody in market get same share of profit? Why?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286000"/>
            <a:ext cx="3657600" cy="3657600"/>
          </a:xfrm>
          <a:prstGeom prst="rect">
            <a:avLst/>
          </a:prstGeom>
        </p:spPr>
      </p:pic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