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6464"/>
              </a:gs>
              <a:gs pos="100000">
                <a:srgbClr val="00C8C8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FFFFFF"/>
                </a:solidFill>
              </a:rPr>
              <a:t>Do you think everybody in market get same share of profit? Why?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286000"/>
            <a:ext cx="3657600" cy="36576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