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6464"/>
              </a:gs>
              <a:gs pos="100000">
                <a:srgbClr val="00FFFF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0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