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100000">
                <a:srgbClr val="0000FF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12801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FFFFFF"/>
                </a:solidFill>
              </a:rPr>
              <a:t>Do you think everybody in market get same share of profit? Why?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286000"/>
            <a:ext cx="3657600" cy="3657600"/>
          </a:xfrm>
          <a:prstGeom prst="rect">
            <a:avLst/>
          </a:prstGeom>
        </p:spPr>
      </p:pic>
      <p:pic>
        <p:nvPicPr>
          <p:cNvPr id="6" name="Picture 5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2286000"/>
            <a:ext cx="48768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