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gradFill rotWithShape="1">
            <a:gsLst>
              <a:gs pos="0">
                <a:srgbClr val="ADD8E6"/>
              </a:gs>
              <a:gs pos="100000">
                <a:srgbClr val="90EE90"/>
              </a:gs>
            </a:gsLst>
            <a:lin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286000"/>
            <a:ext cx="3657600" cy="3657600"/>
          </a:xfrm>
          <a:prstGeom prst="rect">
            <a:avLst/>
          </a:prstGeom>
        </p:spPr>
      </p:pic>
      <p:pic>
        <p:nvPicPr>
          <p:cNvPr id="5" name="Picture 4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2286000"/>
            <a:ext cx="48768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