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3429000"/>
            <a:ext cx="14630400" cy="1371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600">
                <a:solidFill>
                  <a:srgbClr val="0000FF"/>
                </a:solidFill>
              </a:defRPr>
            </a:pPr>
            <a:r>
              <a:t>BIG QUESTION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429000"/>
            <a:ext cx="14630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800">
                <a:solidFill>
                  <a:srgbClr val="FFFFFF"/>
                </a:solidFill>
              </a:defRPr>
            </a:pPr>
            <a:r>
              <a:t>HOW DO MARKETS HELP US?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" y="182880"/>
            <a:ext cx="1371600" cy="457200"/>
          </a:xfrm>
          <a:prstGeom prst="round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