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00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/>
            </a:pPr>
            <a:r>
              <a:t>HOW DO MARKETS HELP US?</a:t>
            </a:r>
          </a:p>
          <a:p>
            <a:pPr algn="ctr">
              <a:defRPr b="1" sz="4800">
                <a:solidFill>
                  <a:srgbClr val="0000FF"/>
                </a:solidFill>
              </a:defRPr>
            </a:pPr>
            <a:r>
              <a:t>HOW DO MARKETS HELP</a:t>
            </a:r>
          </a:p>
          <a:p>
            <a:pPr algn="ctr">
              <a:defRPr b="1" sz="4800">
                <a:solidFill>
                  <a:srgbClr val="FFFFFF"/>
                </a:solidFill>
              </a:defRPr>
            </a:pPr>
            <a:r>
              <a:t> US?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" y="182880"/>
            <a:ext cx="1371600" cy="4572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