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00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" y="182880"/>
            <a:ext cx="1371600" cy="4572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