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BF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HOW DO MARKETS HELP US?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" y="182880"/>
            <a:ext cx="1371600" cy="457200"/>
          </a:xfrm>
          <a:prstGeom prst="rect">
            <a:avLst/>
          </a:prstGeom>
          <a:solidFill>
            <a:srgbClr val="8B451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0" y="7315200"/>
            <a:ext cx="146304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