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 t="50000" b="50000" l="50000" r="50000"/>
          <a:stretch>
            <a:fillRect/>
          </a:stretch>
        </p:blipFill>
        <p:spPr>
          <a:xfrm>
            <a:off x="45720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 t="50000" b="50000" l="50000" r="50000"/>
          <a:stretch>
            <a:fillRect/>
          </a:stretch>
        </p:blipFill>
        <p:spPr>
          <a:xfrm>
            <a:off x="96012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 t="50000" b="50000" l="50000" r="50000"/>
          <a:stretch>
            <a:fillRect/>
          </a:stretch>
        </p:blipFill>
        <p:spPr>
          <a:xfrm>
            <a:off x="5486400" y="32004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 t="50000" b="50000" l="50000" r="50000"/>
          <a:stretch>
            <a:fillRect/>
          </a:stretch>
        </p:blipFill>
        <p:spPr>
          <a:xfrm>
            <a:off x="457200" y="548640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 t="50000" b="50000" l="50000" r="50000"/>
          <a:stretch>
            <a:fillRect/>
          </a:stretch>
        </p:blipFill>
        <p:spPr>
          <a:xfrm>
            <a:off x="9601200" y="5486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