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64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solidFill>
            <a:srgbClr val="FFFFE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ADD8E6"/>
                </a:solidFill>
              </a:defRPr>
            </a:pPr>
            <a:r>
              <a:t>THINK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2743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Q. How products reach to 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