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From Factory to the Market</a:t>
            </a:r>
          </a:p>
        </p:txBody>
      </p:sp>
      <p:sp>
        <p:nvSpPr>
          <p:cNvPr id="4" name="Octagon 3"/>
          <p:cNvSpPr/>
          <p:nvPr/>
        </p:nvSpPr>
        <p:spPr>
          <a:xfrm>
            <a:off x="457200" y="1371600"/>
            <a:ext cx="3200400" cy="5943600"/>
          </a:xfrm>
          <a:prstGeom prst="octagon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400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1: Producer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Goods are produced in large factories or farms.</a:t>
            </a:r>
          </a:p>
        </p:txBody>
      </p:sp>
      <p:sp>
        <p:nvSpPr>
          <p:cNvPr id="6" name="Octagon 5"/>
          <p:cNvSpPr/>
          <p:nvPr/>
        </p:nvSpPr>
        <p:spPr>
          <a:xfrm>
            <a:off x="4114800" y="1371600"/>
            <a:ext cx="3200400" cy="5943600"/>
          </a:xfrm>
          <a:prstGeom prst="octagon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2976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2: Wholesale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Wholesalers buy goods in large quantity from factories or farms.</a:t>
            </a:r>
          </a:p>
        </p:txBody>
      </p:sp>
      <p:sp>
        <p:nvSpPr>
          <p:cNvPr id="8" name="Octagon 7"/>
          <p:cNvSpPr/>
          <p:nvPr/>
        </p:nvSpPr>
        <p:spPr>
          <a:xfrm>
            <a:off x="7772400" y="1371600"/>
            <a:ext cx="3200400" cy="5943600"/>
          </a:xfrm>
          <a:prstGeom prst="octagon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3: Distributors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They provide goods to retailers on their demand.</a:t>
            </a:r>
          </a:p>
        </p:txBody>
      </p:sp>
      <p:sp>
        <p:nvSpPr>
          <p:cNvPr id="10" name="Octagon 9"/>
          <p:cNvSpPr/>
          <p:nvPr/>
        </p:nvSpPr>
        <p:spPr>
          <a:xfrm>
            <a:off x="11430000" y="1371600"/>
            <a:ext cx="3200400" cy="5943600"/>
          </a:xfrm>
          <a:prstGeom prst="octagon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16128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4: Retailer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Sell goods to consumers.</a:t>
            </a:r>
          </a:p>
        </p:txBody>
      </p:sp>
      <p:pic>
        <p:nvPicPr>
          <p:cNvPr id="12" name="Picture 11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