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gradFill rotWithShape="1">
            <a:gsLst>
              <a:gs pos="0">
                <a:srgbClr val="000096"/>
              </a:gs>
              <a:gs pos="100000">
                <a:srgbClr val="ADD8E6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5" name="Octagon 4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1: 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7" name="Octagon 6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2: 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9" name="Octagon 8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3: 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1" name="Octagon 10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4: 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