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14630400" cy="1371600"/>
          </a:xfrm>
          <a:prstGeom prst="rect">
            <a:avLst/>
          </a:prstGeom>
          <a:solidFill>
            <a:srgbClr val="00008B"/>
          </a:solidFill>
        </p:spPr>
        <p:txBody>
          <a:bodyPr wrap="none">
            <a:spAutoFit/>
          </a:bodyPr>
          <a:lstStyle/>
          <a:p/>
          <a:p>
            <a:pPr algn="ctr">
              <a:defRPr sz="3600" b="1">
                <a:solidFill>
                  <a:srgbClr val="003DA5"/>
                </a:solidFill>
              </a:defRPr>
            </a:pPr>
            <a:r>
              <a:t>Various Media drive Various forms of Global Integration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13716000" cy="59436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>
              <a:spcAft>
                <a:spcPts val="1000"/>
              </a:spcAft>
              <a:defRPr sz="2800" b="1"/>
            </a:pPr>
            <a:r>
              <a:t>Various Media</a:t>
            </a:r>
          </a:p>
          <a:p>
            <a:pPr lvl="1">
              <a:defRPr sz="2000"/>
            </a:pPr>
            <a:r>
              <a:t>are used for globalization to work all over the world</a:t>
            </a:r>
          </a:p>
          <a:p>
            <a:pPr lvl="1">
              <a:defRPr sz="2000"/>
            </a:pPr>
            <a:r>
              <a:t>Media plays a major role in globalization</a:t>
            </a:r>
          </a:p>
          <a:p>
            <a:pPr>
              <a:spcAft>
                <a:spcPts val="1000"/>
              </a:spcAft>
              <a:defRPr sz="2800" b="1"/>
            </a:pPr>
            <a:r>
              <a:t>Examples:</a:t>
            </a:r>
          </a:p>
          <a:p>
            <a:pPr lvl="1">
              <a:defRPr sz="2000"/>
            </a:pPr>
            <a:r>
              <a:t>Television, Internet, Computers etc.</a:t>
            </a:r>
          </a:p>
          <a:p>
            <a:pPr lvl="1">
              <a:defRPr sz="2000"/>
            </a:pPr>
            <a:r>
              <a:t>Considered to have a significant influence in globalization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