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Various Media drive Various forms of Global Integration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13716000" cy="73152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GLOBAL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13716000" cy="45720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the process of increasing the degree of economic and political integration among countries around the world.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Global integration can involve the processes of product standardization and technology development centralization.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