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/>
          <a:p>
            <a:pPr algn="ctr">
              <a:defRPr sz="4400" b="1" u="none">
                <a:solidFill>
                  <a:srgbClr val="FFFFFF"/>
                </a:solidFill>
              </a:defRPr>
            </a:pPr>
            <a:r>
              <a:t>Various Media drive Various forms of Global Integration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13716000" cy="731520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GLOBAL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00400"/>
            <a:ext cx="13716000" cy="45720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✓ the process of increasing the degree of economic and political integration among countries around the world.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✓ Global integration can involve the processes of product standardization and technology development centralization.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