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18288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5000" b="1" u="none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