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 algn="l">
              <a:spcAft>
                <a:spcPts val="2000"/>
              </a:spcAft>
            </a:pPr>
          </a:p>
          <a:p>
            <a:pPr algn="l">
              <a:spcAft>
                <a:spcPts val="2000"/>
              </a:spcAft>
              <a:defRPr sz="44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