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0"/>
            <a:ext cx="12801600" cy="914400"/>
          </a:xfrm>
          <a:prstGeom prst="rect">
            <a:avLst/>
          </a:prstGeom>
          <a:solidFill>
            <a:srgbClr val="003366"/>
          </a:solidFill>
        </p:spPr>
        <p:txBody>
          <a:bodyPr wrap="none">
            <a:spAutoFit/>
          </a:bodyPr>
          <a:lstStyle/>
          <a:p/>
          <a:p>
            <a:pPr algn="l">
              <a:defRPr sz="3600" b="1">
                <a:solidFill>
                  <a:srgbClr val="FFFFFF"/>
                </a:solidFill>
              </a:defRPr>
            </a:pPr>
            <a:r>
              <a:t>3 Factors that have affected the process of Economic Globalization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1828800"/>
          </a:xfrm>
          <a:prstGeom prst="rect">
            <a:avLst/>
          </a:prstGeom>
          <a:solidFill>
            <a:srgbClr val="003366"/>
          </a:solidFill>
        </p:spPr>
        <p:txBody>
          <a:bodyPr wrap="none">
            <a:spAutoFit/>
          </a:bodyPr>
          <a:lstStyle/>
          <a:p>
            <a:pPr algn="l">
              <a:spcAft>
                <a:spcPts val="2000"/>
              </a:spcAft>
            </a:pPr>
          </a:p>
          <a:p>
            <a:pPr algn="l">
              <a:spcAft>
                <a:spcPts val="2000"/>
              </a:spcAft>
              <a:defRPr sz="4400" b="1">
                <a:solidFill>
                  <a:srgbClr val="FFFFFF"/>
                </a:solidFill>
              </a:defRPr>
            </a:pPr>
            <a:r>
              <a:t>3 Factors that have affected the process of Economic Globalization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2743200"/>
            <a:ext cx="12801600" cy="45720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l"/>
          </a:p>
          <a:p>
            <a:pPr algn="l">
              <a:defRPr sz="2000">
                <a:solidFill>
                  <a:srgbClr val="000000"/>
                </a:solidFill>
              </a:defRPr>
            </a:pPr>
            <a:r>
              <a:t>1. Improvements in transportation and communication technology have reduced the cost of transporting goods, services and factors of production and communicating economically useful knowledge and technology.</a:t>
            </a:r>
            <a:br/>
            <a:br/>
            <a:r>
              <a:t>2. Tastes of individuals and societies have generally but not universally favored taking advantage of the opportunities provided by declining.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