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0"/>
            <a:ext cx="128016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8288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 algn="l">
              <a:spcAft>
                <a:spcPts val="2000"/>
              </a:spcAft>
            </a:pPr>
          </a:p>
          <a:p>
            <a:pPr algn="l">
              <a:spcAft>
                <a:spcPts val="2000"/>
              </a:spcAft>
              <a:defRPr sz="44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l">
              <a:spcAft>
                <a:spcPts val="2000"/>
              </a:spcAft>
            </a:pPr>
          </a:p>
          <a:p>
            <a:pPr algn="l">
              <a:spcAft>
                <a:spcPts val="2000"/>
              </a:spcAft>
              <a:defRPr sz="2000">
                <a:solidFill>
                  <a:srgbClr val="000000"/>
                </a:solidFill>
              </a:defRPr>
            </a:pPr>
            <a:r>
              <a:t>1. Improvements in transportation and communication technology have reduced the cost of transporting goods, services and factors of production and communicating economically useful knowledge and technology.</a:t>
            </a:r>
            <a:br/>
            <a:br/>
            <a:r>
              <a:t>2. Tastes of individuals and societies have generally but not universally favored taking advantage of the opportunities provided by declining.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