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3716000" cy="5486400"/>
          </a:xfrm>
          <a:prstGeom prst="rect">
            <a:avLst/>
          </a:prstGeom>
          <a:noFill/>
        </p:spPr>
        <p:txBody>
          <a:bodyPr wrap="square" tIns="127000" bIns="127000" lIns="127000" rIns="127000">
            <a:spAutoFit/>
          </a:bodyPr>
          <a:lstStyle/>
          <a:p>
            <a:pPr algn="l"/>
          </a:p>
          <a:p>
            <a:pPr algn="l">
              <a:spcBef>
                <a:spcPts val="1200"/>
              </a:spcBef>
              <a:spcAft>
                <a:spcPts val="600"/>
              </a:spcAft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