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Electronic media allowed opportunities to spread all over the world.</a:t>
            </a:r>
          </a:p>
          <a:p>
            <a:pPr>
              <a:defRPr sz="2400" b="1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  <a:p/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