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1371600"/>
          </a:xfrm>
          <a:prstGeom prst="rect">
            <a:avLst/>
          </a:prstGeom>
          <a:solidFill>
            <a:srgbClr val="0000FF"/>
          </a:solidFill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FFFFFF"/>
                </a:solidFill>
              </a:defRPr>
            </a:pPr>
            <a:r>
              <a:t>Global and Local Cultural Products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000000"/>
                </a:solidFill>
              </a:defRPr>
            </a:pPr>
            <a:r>
              <a:t>Cultural Products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43200"/>
            <a:ext cx="13716000" cy="18288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✓ are goods and services such as arts, architectures, museums etc. that showcase the history and information of certain which belong to the country’s cultural heritage.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0"/>
            <a:ext cx="2743200" cy="2743200"/>
          </a:xfrm>
          <a:prstGeom prst="rect">
            <a:avLst/>
          </a:prstGeom>
        </p:spPr>
      </p:pic>
      <p:pic>
        <p:nvPicPr>
          <p:cNvPr id="7" name="Picture 6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4572000"/>
            <a:ext cx="2743200" cy="2743200"/>
          </a:xfrm>
          <a:prstGeom prst="rect">
            <a:avLst/>
          </a:prstGeom>
        </p:spPr>
      </p:pic>
      <p:pic>
        <p:nvPicPr>
          <p:cNvPr id="8" name="Picture 7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45720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