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1371600"/>
          </a:xfrm>
          <a:prstGeom prst="rect">
            <a:avLst/>
          </a:prstGeom>
          <a:solidFill>
            <a:srgbClr val="0000FF"/>
          </a:solidFill>
        </p:spPr>
        <p:txBody>
          <a:bodyPr wrap="none">
            <a:spAutoFit/>
          </a:bodyPr>
          <a:lstStyle/>
          <a:p>
            <a:pPr algn="ctr">
              <a:defRPr sz="2000" b="1">
                <a:solidFill>
                  <a:srgbClr val="00008B"/>
                </a:solidFill>
              </a:defRPr>
            </a:pPr>
            <a:r>
              <a:t>Global and Local Cultural Products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>
                <a:solidFill>
                  <a:srgbClr val="000000"/>
                </a:solidFill>
              </a:defRPr>
            </a:pPr>
            <a:r>
              <a:t>Cultural Products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743200"/>
            <a:ext cx="13716000" cy="182880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✓ are goods and services such as arts, architectures, museums etc. that showcase the history and information of certain which belong to the country’s cultural heritage.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114800"/>
            <a:ext cx="2743200" cy="2743200"/>
          </a:xfrm>
          <a:prstGeom prst="rect">
            <a:avLst/>
          </a:prstGeom>
        </p:spPr>
      </p:pic>
      <p:pic>
        <p:nvPicPr>
          <p:cNvPr id="7" name="Picture 6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4114800"/>
            <a:ext cx="2743200" cy="2743200"/>
          </a:xfrm>
          <a:prstGeom prst="rect">
            <a:avLst/>
          </a:prstGeom>
        </p:spPr>
      </p:pic>
      <p:pic>
        <p:nvPicPr>
          <p:cNvPr id="8" name="Picture 7" descr="image_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0" y="41148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