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</a:pP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  <a:r>
              <a:t>There are three perspectives on global cultural flows:</a:t>
            </a:r>
            <a:br/>
            <a:br/>
            <a:r>
              <a:t>These are cultural differentialism, hybridization, and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